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45"/>
  </p:notesMasterIdLst>
  <p:sldIdLst>
    <p:sldId id="284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5409" autoAdjust="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CF177-4F55-4405-9E61-00341BA5A21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4FE7D-A07D-425E-8F88-9C894FD7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12448-CC60-41B9-801B-D484A770617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D6E1AB-63E1-4A7C-A65D-0DF97283A41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7E9AF9-F4D8-4081-81CA-A2EC2F3CE2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B149C9-FDCF-4D0D-9BF7-C13636F89D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27CAFD-DA1A-427B-A4ED-413D6333606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5C9729-EB4F-4336-BE89-1E22D55DC9D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74A9E9-60B7-45D8-AAAC-0F9AD0233A3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9A58D-2598-4125-B5E9-E8B4E9F2D45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1396B0-A968-41EC-9D08-85B77E6CED8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A68AF5-B4F6-45DF-94B1-0F00D4E573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E32916-8276-4427-B8D9-C147F9BA59E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72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8E14EF-5A11-491A-840F-A785A648DED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877CA4-4A30-4C7F-8A20-A4EC2D79F0D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0854C3-A380-4199-973A-12F4A14F4A6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92A357-6953-42FF-B1C7-5C25F96FFCA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4E4EBB-C741-4C01-9F8D-D3981E8BED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770977-3918-4300-850A-4955F856439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30BBB8-0363-4CA1-89F5-8A0D68E040E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0CDBF5-9EA1-4B47-8320-7A8C703796E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067C9-1CEB-4856-AD50-E3A2E2DEE00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12468"/>
              </p:ext>
            </p:extLst>
          </p:nvPr>
        </p:nvGraphicFramePr>
        <p:xfrm>
          <a:off x="785786" y="3714752"/>
          <a:ext cx="8043866" cy="2786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46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292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KOZHIMEKKANUR, SALEM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9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2335.75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2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55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15.84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- 041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b="51282"/>
          <a:stretch>
            <a:fillRect/>
          </a:stretch>
        </p:blipFill>
        <p:spPr bwMode="auto">
          <a:xfrm>
            <a:off x="1785918" y="1142984"/>
            <a:ext cx="2685988" cy="206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t="51283" r="2791"/>
          <a:stretch>
            <a:fillRect/>
          </a:stretch>
        </p:blipFill>
        <p:spPr bwMode="auto">
          <a:xfrm>
            <a:off x="4429124" y="1214422"/>
            <a:ext cx="2643206" cy="20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A218AD-60B0-41F2-9FC3-EFB6FAEDFA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51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VACANT LAND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25" cy="3382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90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5.22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16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1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107.55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07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FSV  Rs 91.42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538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 VL - 050</a:t>
            </a:r>
          </a:p>
        </p:txBody>
      </p:sp>
      <p:pic>
        <p:nvPicPr>
          <p:cNvPr id="15392" name="Picture 2" descr="C:\Users\3673972\Pictures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642938"/>
            <a:ext cx="278606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3" descr="C:\Users\3673972\Pictures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785813"/>
            <a:ext cx="2552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813179-120B-4255-8044-0A12244D46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96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000" dirty="0"/>
              <a:t>	     VACANT  LAND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363" cy="2781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09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64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9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ILLAKIYAMPATTI,DHARMAPURI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4250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N.A</a:t>
                      </a:r>
                    </a:p>
                  </a:txBody>
                  <a:tcPr marL="68578" marR="68578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60.56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/>
              <a:t>VL - 051</a:t>
            </a:r>
          </a:p>
        </p:txBody>
      </p:sp>
      <p:pic>
        <p:nvPicPr>
          <p:cNvPr id="235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35954" r="17969" b="33562"/>
          <a:stretch>
            <a:fillRect/>
          </a:stretch>
        </p:blipFill>
        <p:spPr bwMode="auto">
          <a:xfrm>
            <a:off x="2286000" y="990600"/>
            <a:ext cx="2590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3" r="16667" b="67770"/>
          <a:stretch>
            <a:fillRect/>
          </a:stretch>
        </p:blipFill>
        <p:spPr bwMode="auto">
          <a:xfrm>
            <a:off x="5181600" y="914400"/>
            <a:ext cx="29718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3433C7-87E2-4716-87A2-9BF5F43306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29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000" dirty="0"/>
              <a:t>	     VACANT LAND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363" cy="2781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09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64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9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MARANDAHALLI,DHARMAPURI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7148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N.A</a:t>
                      </a:r>
                    </a:p>
                  </a:txBody>
                  <a:tcPr marL="68578" marR="68578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78" marR="6857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19.30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562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/>
              <a:t>VL - 052</a:t>
            </a:r>
          </a:p>
        </p:txBody>
      </p:sp>
      <p:pic>
        <p:nvPicPr>
          <p:cNvPr id="256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5759" r="22304" b="61131"/>
          <a:stretch>
            <a:fillRect/>
          </a:stretch>
        </p:blipFill>
        <p:spPr bwMode="auto">
          <a:xfrm>
            <a:off x="2071688" y="1143000"/>
            <a:ext cx="2928937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45682" r="20088" b="21928"/>
          <a:stretch>
            <a:fillRect/>
          </a:stretch>
        </p:blipFill>
        <p:spPr bwMode="auto">
          <a:xfrm>
            <a:off x="5357813" y="1143000"/>
            <a:ext cx="30003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4176016-2245-4242-923F-3A965472AA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85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 algn="ctr">
              <a:buNone/>
              <a:defRPr/>
            </a:pPr>
            <a:r>
              <a:rPr lang="en-US" sz="2000" dirty="0"/>
              <a:t>             VACANT LAND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6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MELAVANIYANGUDI,SIVAGANGAI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4.37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/>
              <a:t>VL - 053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838200"/>
            <a:ext cx="4876800" cy="245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97FEE8-74C5-4352-B2D1-8056BE7E72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61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 algn="ctr">
              <a:buNone/>
              <a:defRPr/>
            </a:pPr>
            <a:r>
              <a:rPr lang="en-US" sz="2000" dirty="0"/>
              <a:t>                      VACANT LAND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6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KATTUPARMAKUDI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Acres 35 Cents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SHEET BUILDING 27500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32.68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/>
              <a:t>VL - 054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l="17059" t="7042" r="5294" b="58451"/>
          <a:stretch>
            <a:fillRect/>
          </a:stretch>
        </p:blipFill>
        <p:spPr bwMode="auto">
          <a:xfrm>
            <a:off x="2209800" y="990600"/>
            <a:ext cx="3505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 l="30000" t="50705" r="13529" b="2773"/>
          <a:stretch>
            <a:fillRect/>
          </a:stretch>
        </p:blipFill>
        <p:spPr bwMode="auto">
          <a:xfrm>
            <a:off x="5867400" y="990600"/>
            <a:ext cx="3276600" cy="246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5067AA8-A43B-46F6-AF94-335476CFDD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77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200400" cy="680217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607748"/>
          <a:ext cx="8305800" cy="3448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15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842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788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M/S Point Sports Apparels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AnnaNagar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Br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ChathiraThondampatti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Village, Madurai North Taluk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76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90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 only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58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84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3.71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28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2.78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 - 055</a:t>
            </a:r>
          </a:p>
        </p:txBody>
      </p:sp>
      <p:pic>
        <p:nvPicPr>
          <p:cNvPr id="515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9575" y="466725"/>
            <a:ext cx="38544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5ACA59C-BFFB-41C0-A2B9-E23FCDE7C2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81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M/S Point Sports Apparels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="1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AnnaNagar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Br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Pottapaniyur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Village, Madurai North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Taluk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7380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 only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5.31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3.98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617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 - 056</a:t>
            </a:r>
          </a:p>
        </p:txBody>
      </p:sp>
      <p:pic>
        <p:nvPicPr>
          <p:cNvPr id="617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27325" y="579438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D0F699-1FE0-4454-809C-4D655639AD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73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M/S Point Sports Apparels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="1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AnnaNagar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Br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Konthagai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Village,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ManamaduraiTaluk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3800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 only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0.95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0.95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719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 - 057</a:t>
            </a:r>
          </a:p>
        </p:txBody>
      </p:sp>
      <p:pic>
        <p:nvPicPr>
          <p:cNvPr id="7200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679450"/>
            <a:ext cx="370840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CB52F1-1DD6-4D67-BD92-9B8803ACD2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12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VACANT LAND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807741"/>
              </p:ext>
            </p:extLst>
          </p:nvPr>
        </p:nvGraphicFramePr>
        <p:xfrm>
          <a:off x="428625" y="3331369"/>
          <a:ext cx="8429684" cy="3141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90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431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M/S Star General Traders ARMB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Chidambaram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Village,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Radhapuram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Tk,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Kanyakumari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5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38.606 cents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48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45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84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9.65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4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FSV  Rs 8.68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333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 VL - 058</a:t>
            </a:r>
          </a:p>
        </p:txBody>
      </p:sp>
      <p:pic>
        <p:nvPicPr>
          <p:cNvPr id="13344" name="Picture 33" descr="C:\Users\3673972\Pictures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914399"/>
            <a:ext cx="2966444" cy="215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5" name="Picture 34" descr="C:\Users\3673972\Pictures\Untitle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88" y="914399"/>
            <a:ext cx="307181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6" name="Picture 35" descr="C:\Users\3673972\Pictures\Untitle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91566" y="1896240"/>
            <a:ext cx="3071812" cy="117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E29CFE-EE88-417F-BEE4-8133BC6B2B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13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815205"/>
              </p:ext>
            </p:extLst>
          </p:nvPr>
        </p:nvGraphicFramePr>
        <p:xfrm>
          <a:off x="623886" y="3737876"/>
          <a:ext cx="7948642" cy="2961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87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398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Duraisingam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S/o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Perumal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Thevar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5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KUTCHANUR,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2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1.62 Acres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Land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7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Rs. 29.08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33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Rs. 21.81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1026" name="Picture 2" descr="C:\Users\3391605\Desktop\Epson Scan Files\img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285860"/>
            <a:ext cx="2786082" cy="228601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2" name="Picture 3" descr="C:\Users\3391605\Desktop\Epson Scan Files\img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285860"/>
            <a:ext cx="2946401" cy="227965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F99D921-AF29-4D1F-9535-7ED67E6F5EC2}"/>
              </a:ext>
            </a:extLst>
          </p:cNvPr>
          <p:cNvSpPr txBox="1">
            <a:spLocks/>
          </p:cNvSpPr>
          <p:nvPr/>
        </p:nvSpPr>
        <p:spPr>
          <a:xfrm>
            <a:off x="2971800" y="223017"/>
            <a:ext cx="3200400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25000" lnSpcReduction="2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  <a:defRPr/>
            </a:pPr>
            <a:r>
              <a:rPr lang="en-US" sz="9600" dirty="0">
                <a:solidFill>
                  <a:schemeClr val="tx1"/>
                </a:solidFill>
              </a:rPr>
              <a:t>VACANT LAND</a:t>
            </a:r>
            <a:br>
              <a:rPr lang="en-US" sz="96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xmlns="" id="{E45BDBBD-4BB8-47CE-A59A-8814BE06B639}"/>
              </a:ext>
            </a:extLst>
          </p:cNvPr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 VL - 059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F9DE0A-7F7A-4C02-BBA5-02A4F0C59B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29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387412"/>
              </p:ext>
            </p:extLst>
          </p:nvPr>
        </p:nvGraphicFramePr>
        <p:xfrm>
          <a:off x="785786" y="3714752"/>
          <a:ext cx="8043866" cy="2786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46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292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KALLIPATTI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SALEM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9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4974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2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55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22.30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- 042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l="6923" t="6526" r="49230" b="70634"/>
          <a:stretch>
            <a:fillRect/>
          </a:stretch>
        </p:blipFill>
        <p:spPr bwMode="auto">
          <a:xfrm>
            <a:off x="1857356" y="1285860"/>
            <a:ext cx="3000396" cy="221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 l="48718" t="30583" r="10256" b="49477"/>
          <a:stretch>
            <a:fillRect/>
          </a:stretch>
        </p:blipFill>
        <p:spPr bwMode="auto">
          <a:xfrm>
            <a:off x="4929190" y="1285860"/>
            <a:ext cx="3143272" cy="216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2464A0D-976D-4238-AB3B-B70888193A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52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367607"/>
              </p:ext>
            </p:extLst>
          </p:nvPr>
        </p:nvGraphicFramePr>
        <p:xfrm>
          <a:off x="506751" y="4196583"/>
          <a:ext cx="7801004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21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3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Mr.N.Palanichamy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Bodinayakanur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3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9.52 Acres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Type</a:t>
                      </a:r>
                      <a:r>
                        <a:rPr lang="en-US" sz="2000" b="1" baseline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 of Crop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Coconut Plantation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8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Rs. 76.16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09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Rs. 57.12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3074" name="Picture 2" descr="C:\Users\3391605\Desktop\Epson Scan Files\img0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3323" y="914400"/>
            <a:ext cx="4424378" cy="2906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D32C0BA-227A-426D-A502-9C5CD5272FC8}"/>
              </a:ext>
            </a:extLst>
          </p:cNvPr>
          <p:cNvSpPr txBox="1">
            <a:spLocks/>
          </p:cNvSpPr>
          <p:nvPr/>
        </p:nvSpPr>
        <p:spPr>
          <a:xfrm>
            <a:off x="2971800" y="223017"/>
            <a:ext cx="3200400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25000" lnSpcReduction="2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  <a:defRPr/>
            </a:pPr>
            <a:r>
              <a:rPr lang="en-US" sz="9600" dirty="0">
                <a:solidFill>
                  <a:schemeClr val="tx1"/>
                </a:solidFill>
              </a:rPr>
              <a:t>VACANT LAND</a:t>
            </a:r>
            <a:br>
              <a:rPr lang="en-US" sz="96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xmlns="" id="{2F26E14D-8263-45C5-8F02-1E60429DF15F}"/>
              </a:ext>
            </a:extLst>
          </p:cNvPr>
          <p:cNvSpPr/>
          <p:nvPr/>
        </p:nvSpPr>
        <p:spPr>
          <a:xfrm>
            <a:off x="195383" y="1583531"/>
            <a:ext cx="1252417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VL- 060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26C9ED3-91E4-46E4-8CEA-809F2E2EF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64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814252"/>
              </p:ext>
            </p:extLst>
          </p:nvPr>
        </p:nvGraphicFramePr>
        <p:xfrm>
          <a:off x="642918" y="3927795"/>
          <a:ext cx="7953404" cy="27516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02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431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70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Mr.Thangappa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&amp; Raja Mohammed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4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Bodinayakanur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0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10.33 Acres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0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Type</a:t>
                      </a:r>
                      <a:r>
                        <a:rPr lang="en-US" sz="2000" b="1" baseline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 of Crop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Mango Plantation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4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Rs. 98.13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0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Rs. 73.60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2050" name="Picture 2" descr="C:\Users\3391605\Desktop\IMG-20180214-WA0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000108"/>
            <a:ext cx="4095768" cy="25812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CB41207-AD05-4B01-868C-A79E6C96F7FA}"/>
              </a:ext>
            </a:extLst>
          </p:cNvPr>
          <p:cNvSpPr txBox="1">
            <a:spLocks/>
          </p:cNvSpPr>
          <p:nvPr/>
        </p:nvSpPr>
        <p:spPr>
          <a:xfrm>
            <a:off x="2971800" y="223017"/>
            <a:ext cx="3200400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25000" lnSpcReduction="2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  <a:defRPr/>
            </a:pPr>
            <a:r>
              <a:rPr lang="en-US" sz="9600" dirty="0">
                <a:solidFill>
                  <a:schemeClr val="tx1"/>
                </a:solidFill>
              </a:rPr>
              <a:t>VACANT LAND</a:t>
            </a:r>
            <a:br>
              <a:rPr lang="en-US" sz="96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xmlns="" id="{3CDF28E3-F4C9-4221-8167-70D9770A78CF}"/>
              </a:ext>
            </a:extLst>
          </p:cNvPr>
          <p:cNvSpPr/>
          <p:nvPr/>
        </p:nvSpPr>
        <p:spPr>
          <a:xfrm>
            <a:off x="195383" y="1583531"/>
            <a:ext cx="1252417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VL- 061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8E54BEF-07B3-4981-8967-E3B7D5E9C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03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VACANT LAND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71106"/>
              </p:ext>
            </p:extLst>
          </p:nvPr>
        </p:nvGraphicFramePr>
        <p:xfrm>
          <a:off x="623886" y="3941070"/>
          <a:ext cx="7805766" cy="2757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3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420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4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M/s Frozen Fruits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&amp; Vegetables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61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Bodinayakanur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30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7.33 Acres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Type of Crop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Coconut Plantation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25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Rs. 131.98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Rs. 98.99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11" name="Picture 2" descr="C:\Users\3391605\Desktop\Epson Scan Files\img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000108"/>
            <a:ext cx="5741987" cy="22764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xmlns="" id="{8FE7BD8D-6855-4B42-BB83-11409946533E}"/>
              </a:ext>
            </a:extLst>
          </p:cNvPr>
          <p:cNvSpPr/>
          <p:nvPr/>
        </p:nvSpPr>
        <p:spPr>
          <a:xfrm>
            <a:off x="195383" y="1583531"/>
            <a:ext cx="1252417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VL- 062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80D8B6-1394-44A9-A8C0-E89A9A3C69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93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VACANT LAND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996365"/>
              </p:ext>
            </p:extLst>
          </p:nvPr>
        </p:nvGraphicFramePr>
        <p:xfrm>
          <a:off x="533400" y="3816626"/>
          <a:ext cx="8077200" cy="2653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93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278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48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M/s Frozen Fruits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&amp; Vegetables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6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Bellathi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Village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Coimbatore Dist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48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1.03 Acres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48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Type of Crop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Curry Leaves Plantation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6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Rs. 5.15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94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Rs. 3.86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4100" name="Picture 4" descr="C:\Users\3391605\Desktop\Epson Scan Files\img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838200"/>
            <a:ext cx="5019692" cy="26533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xmlns="" id="{254271DB-8334-4A81-9210-95CB67428FE4}"/>
              </a:ext>
            </a:extLst>
          </p:cNvPr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VL- 063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3F9F6B-24C2-488C-BB80-F4717A1536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74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VACANT LAND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82597"/>
              </p:ext>
            </p:extLst>
          </p:nvPr>
        </p:nvGraphicFramePr>
        <p:xfrm>
          <a:off x="428596" y="4286256"/>
          <a:ext cx="8429652" cy="2247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90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3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M/s Frozen Fruits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&amp; Vegetables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Seeppala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Kottai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3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18.34 Acres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9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Type of Crop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Vacant Land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87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Rs. 286.10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09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Rs. 228.80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5122" name="Picture 2" descr="C:\Users\3391605\Desktop\Epson Scan Files\img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020518"/>
            <a:ext cx="5214974" cy="2979985"/>
          </a:xfrm>
          <a:prstGeom prst="rect">
            <a:avLst/>
          </a:prstGeom>
          <a:noFill/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xmlns="" id="{50F0E83F-96C3-432F-8C3C-BAF739A7B644}"/>
              </a:ext>
            </a:extLst>
          </p:cNvPr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VL- 064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48BB04-1CB3-4C55-8FE2-AFB9E6D62E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88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 LAND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M/S PRP Exports Madurai Main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THERKKUTHERU,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MELUR,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MADURAI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3.07 Acres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Nil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21.49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Rs.19.34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Cr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VL- 065</a:t>
            </a:r>
          </a:p>
        </p:txBody>
      </p:sp>
      <p:pic>
        <p:nvPicPr>
          <p:cNvPr id="5152" name="Picture 9" descr="DSCN0603.JPG"/>
          <p:cNvPicPr>
            <a:picLocks noChangeAspect="1" noChangeArrowheads="1"/>
          </p:cNvPicPr>
          <p:nvPr/>
        </p:nvPicPr>
        <p:blipFill>
          <a:blip r:embed="rId4">
            <a:lum bright="8000" contrast="2000"/>
          </a:blip>
          <a:srcRect/>
          <a:stretch>
            <a:fillRect/>
          </a:stretch>
        </p:blipFill>
        <p:spPr bwMode="auto">
          <a:xfrm>
            <a:off x="2216150" y="957263"/>
            <a:ext cx="2571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3" name="Picture 34" descr="C:\Users\3598506\Pictures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957263"/>
            <a:ext cx="2378969" cy="211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C75221-EDD0-4F9F-9B81-B2B12D82FE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5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M/S PRP Exports Madurai Main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UTHANGUDI, MADURAI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1.10 Acres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Nil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1.37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Rs.1.24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617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 – 066</a:t>
            </a:r>
          </a:p>
        </p:txBody>
      </p:sp>
      <p:pic>
        <p:nvPicPr>
          <p:cNvPr id="6176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4775" y="957263"/>
            <a:ext cx="291147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7" name="Picture 34" descr="C:\Users\3598506\Pictures\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39925" y="931863"/>
            <a:ext cx="30289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11DA51-6831-4E89-B3C0-B84AB2891B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55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M/S PRP Exports Madurai Main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UTHANGUDI,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MADURAI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3.33 Acres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Nil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36.63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32.96 Cr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21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VL- 067</a:t>
            </a:r>
          </a:p>
        </p:txBody>
      </p:sp>
      <p:pic>
        <p:nvPicPr>
          <p:cNvPr id="822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2713" y="1052513"/>
            <a:ext cx="3195637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5" name="Picture 34" descr="C:\Users\3598506\Pictures\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9521" y="1036154"/>
            <a:ext cx="33051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11013E-CE2E-413D-92B2-FD8AC93AD4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43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M/S PRP Exports Madurai Main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ELANTHAIKULAM,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MADURAI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3.625 Acres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Nil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14.50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Rs.13.05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719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VL- 068</a:t>
            </a:r>
          </a:p>
        </p:txBody>
      </p:sp>
      <p:pic>
        <p:nvPicPr>
          <p:cNvPr id="7200" name="Picture 34" descr="C:\Users\3598506\Pictures\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046956"/>
            <a:ext cx="2643187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1" name="Picture 35" descr="C:\Users\3598506\Pictures\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3144" y="984223"/>
            <a:ext cx="267811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5DC1B09-05E5-4859-ACC6-75A477151D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99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M/S PRP Exports Madurai Main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VANDIYUR,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MADURAI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19.76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Cents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Nil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1.38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1.24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26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VL- 069</a:t>
            </a:r>
          </a:p>
        </p:txBody>
      </p:sp>
      <p:pic>
        <p:nvPicPr>
          <p:cNvPr id="10272" name="Picture 12" descr="WhatsApp Image 2018-05-12 at 1.31.20 PM - Copy - Copy.jpeg"/>
          <p:cNvPicPr>
            <a:picLocks noChangeAspect="1" noChangeArrowheads="1"/>
          </p:cNvPicPr>
          <p:nvPr/>
        </p:nvPicPr>
        <p:blipFill>
          <a:blip r:embed="rId4">
            <a:lum bright="8000" contrast="4000"/>
          </a:blip>
          <a:srcRect/>
          <a:stretch>
            <a:fillRect/>
          </a:stretch>
        </p:blipFill>
        <p:spPr bwMode="auto">
          <a:xfrm>
            <a:off x="1905000" y="836613"/>
            <a:ext cx="3027363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3" name="Picture 13" descr="WhatsApp Image 2018-05-12 at 1.31.21 PM (5).jpeg"/>
          <p:cNvPicPr>
            <a:picLocks noChangeAspect="1" noChangeArrowheads="1"/>
          </p:cNvPicPr>
          <p:nvPr/>
        </p:nvPicPr>
        <p:blipFill>
          <a:blip r:embed="rId5">
            <a:lum bright="8000" contrast="4000"/>
          </a:blip>
          <a:srcRect/>
          <a:stretch>
            <a:fillRect/>
          </a:stretch>
        </p:blipFill>
        <p:spPr bwMode="auto">
          <a:xfrm>
            <a:off x="5292725" y="858838"/>
            <a:ext cx="3095625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8F48DF-11B9-436E-92BF-8DC6BCD3FD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29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90720"/>
              </p:ext>
            </p:extLst>
          </p:nvPr>
        </p:nvGraphicFramePr>
        <p:xfrm>
          <a:off x="785786" y="3714752"/>
          <a:ext cx="8043866" cy="2786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46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292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KALLIPATTI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SALEM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9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6552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2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55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29.48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- 043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l="44204" t="30208" r="14539" b="47917"/>
          <a:stretch>
            <a:fillRect/>
          </a:stretch>
        </p:blipFill>
        <p:spPr bwMode="auto">
          <a:xfrm>
            <a:off x="1785918" y="1285860"/>
            <a:ext cx="2833707" cy="212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 l="43781" t="7448" r="14939" b="70039"/>
          <a:stretch>
            <a:fillRect/>
          </a:stretch>
        </p:blipFill>
        <p:spPr bwMode="auto">
          <a:xfrm>
            <a:off x="4643438" y="1224627"/>
            <a:ext cx="2857520" cy="220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84F2F27-8484-47CB-824C-F3886A63B0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61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M/S PRP Exports Madurai Main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MELAMADAI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MADURAI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2.29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Nil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8.02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7.21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129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VL- 070</a:t>
            </a:r>
          </a:p>
        </p:txBody>
      </p:sp>
      <p:pic>
        <p:nvPicPr>
          <p:cNvPr id="11296" name="Picture 9" descr="WhatsApp Image 2018-05-12 at 1.31.21 PM (9).jpeg"/>
          <p:cNvPicPr>
            <a:picLocks noChangeAspect="1" noChangeArrowheads="1"/>
          </p:cNvPicPr>
          <p:nvPr/>
        </p:nvPicPr>
        <p:blipFill>
          <a:blip r:embed="rId4">
            <a:lum bright="8000" contrast="4000"/>
          </a:blip>
          <a:srcRect/>
          <a:stretch>
            <a:fillRect/>
          </a:stretch>
        </p:blipFill>
        <p:spPr bwMode="auto">
          <a:xfrm>
            <a:off x="1846263" y="808038"/>
            <a:ext cx="3230562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7" name="Picture 10" descr="WhatsApp Image 2018-05-12 at 1.31.21 PM (11).jpeg"/>
          <p:cNvPicPr>
            <a:picLocks noChangeAspect="1" noChangeArrowheads="1"/>
          </p:cNvPicPr>
          <p:nvPr/>
        </p:nvPicPr>
        <p:blipFill>
          <a:blip r:embed="rId5">
            <a:lum bright="8000" contrast="4000"/>
          </a:blip>
          <a:srcRect/>
          <a:stretch>
            <a:fillRect/>
          </a:stretch>
        </p:blipFill>
        <p:spPr bwMode="auto">
          <a:xfrm>
            <a:off x="5292725" y="779463"/>
            <a:ext cx="3095625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EAC0AE-6D8E-493D-8A07-08710FAB76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70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en-US" sz="2000" b="1" dirty="0">
                <a:solidFill>
                  <a:schemeClr val="tx1"/>
                </a:solidFill>
                <a:effectLst/>
              </a:rPr>
              <a:t>VACANT LAND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633223"/>
              </p:ext>
            </p:extLst>
          </p:nvPr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Mr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Mahaboobjohn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MaduraiMain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Palamedu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Madurai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Dist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6250 Sq. Ft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Nil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30.56 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27.50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Lakhs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VL- 071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080" y="911639"/>
            <a:ext cx="3105952" cy="2517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844236"/>
            <a:ext cx="3105952" cy="258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70A11A-E93F-4516-941E-9FE801EC82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44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M/S PRP Exports Madurai Main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UTHANGUDI,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MADURAI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8.25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Nil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62.13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51.92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23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VL- 072</a:t>
            </a:r>
          </a:p>
        </p:txBody>
      </p:sp>
      <p:pic>
        <p:nvPicPr>
          <p:cNvPr id="12320" name="Picture 34" descr="C:\Users\3598506\Picture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7213" y="916999"/>
            <a:ext cx="2897187" cy="232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1" name="Picture 35" descr="C:\Users\3598506\Pictures\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38" y="928688"/>
            <a:ext cx="25717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61A6E3-BB61-40AF-88D1-8F20577B85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37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7543800" cy="3244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M/S PRP Exports Madurai Main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VANDIYUR,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MADURAI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2.51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Nil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63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11.80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10.62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333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VL- 073</a:t>
            </a:r>
          </a:p>
        </p:txBody>
      </p:sp>
      <p:pic>
        <p:nvPicPr>
          <p:cNvPr id="13344" name="Picture 9" descr="WhatsApp Image 2018-05-12 at 1.31.20 PM (8) - Copy.jpeg"/>
          <p:cNvPicPr>
            <a:picLocks noChangeAspect="1" noChangeArrowheads="1"/>
          </p:cNvPicPr>
          <p:nvPr/>
        </p:nvPicPr>
        <p:blipFill>
          <a:blip r:embed="rId4">
            <a:lum bright="8000" contrast="4000"/>
          </a:blip>
          <a:srcRect/>
          <a:stretch>
            <a:fillRect/>
          </a:stretch>
        </p:blipFill>
        <p:spPr bwMode="auto">
          <a:xfrm>
            <a:off x="2071688" y="928688"/>
            <a:ext cx="2243137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5" name="Picture 10" descr="WhatsApp Image 2018-05-12 at 1.31.20 PM (12) - Copy.jpeg"/>
          <p:cNvPicPr>
            <a:picLocks noChangeAspect="1" noChangeArrowheads="1"/>
          </p:cNvPicPr>
          <p:nvPr/>
        </p:nvPicPr>
        <p:blipFill>
          <a:blip r:embed="rId5">
            <a:lum bright="8000" contrast="4000"/>
          </a:blip>
          <a:srcRect/>
          <a:stretch>
            <a:fillRect/>
          </a:stretch>
        </p:blipFill>
        <p:spPr bwMode="auto">
          <a:xfrm>
            <a:off x="4714875" y="928688"/>
            <a:ext cx="2659063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532041-65C0-42AD-AACB-F57D32EF8D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3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VANDIYUR,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MADURAI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1230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Nil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0.25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0.23 Cr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24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26829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VL- 074</a:t>
            </a:r>
          </a:p>
        </p:txBody>
      </p:sp>
      <p:pic>
        <p:nvPicPr>
          <p:cNvPr id="9248" name="Picture 9" descr="WhatsApp Image 2018-05-12 at 1.31.21 PM (7).jpeg"/>
          <p:cNvPicPr>
            <a:picLocks noChangeAspect="1" noChangeArrowheads="1"/>
          </p:cNvPicPr>
          <p:nvPr/>
        </p:nvPicPr>
        <p:blipFill>
          <a:blip r:embed="rId4">
            <a:lum bright="8000" contrast="4000"/>
          </a:blip>
          <a:srcRect/>
          <a:stretch>
            <a:fillRect/>
          </a:stretch>
        </p:blipFill>
        <p:spPr bwMode="auto">
          <a:xfrm>
            <a:off x="1763713" y="827088"/>
            <a:ext cx="3013075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9" name="Picture 10" descr="WhatsApp Image 2018-05-12 at 1.31.21 PM.jpeg"/>
          <p:cNvPicPr>
            <a:picLocks noChangeAspect="1" noChangeArrowheads="1"/>
          </p:cNvPicPr>
          <p:nvPr/>
        </p:nvPicPr>
        <p:blipFill>
          <a:blip r:embed="rId5">
            <a:lum bright="8000" contrast="4000"/>
          </a:blip>
          <a:srcRect/>
          <a:stretch>
            <a:fillRect/>
          </a:stretch>
        </p:blipFill>
        <p:spPr bwMode="auto">
          <a:xfrm>
            <a:off x="5076825" y="836613"/>
            <a:ext cx="32400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035D32-D4DD-4C95-B0F1-5254EFE84E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34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/>
          <a:lstStyle/>
          <a:p>
            <a:pPr marL="18288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VACANT LAND</a:t>
            </a:r>
            <a:r>
              <a:rPr lang="en-US" sz="20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0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en-US" sz="20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000" b="1" dirty="0"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en-US" sz="2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en-US" sz="2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</a:br>
            <a:endParaRPr lang="en-US" sz="2000" b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23888" y="3738563"/>
          <a:ext cx="7948642" cy="2961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87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398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Teena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Sumisen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5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s.no.7/37, Ward-D, Block no.20,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Kodaikanal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Tk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Dindigul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Dist.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2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cents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GroundFloor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64.96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sq.mt,First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 64.96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sq.m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7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Rs. 50.60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33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Rs. 45.54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147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8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8388" y="1066799"/>
            <a:ext cx="5573012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xmlns="" id="{23C5516F-3981-4C45-884D-9AB7F165A66D}"/>
              </a:ext>
            </a:extLst>
          </p:cNvPr>
          <p:cNvSpPr/>
          <p:nvPr/>
        </p:nvSpPr>
        <p:spPr>
          <a:xfrm>
            <a:off x="195383" y="1583531"/>
            <a:ext cx="1252417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 - 075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9CF264F-2CF4-45E6-A237-9917B5D3BA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12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Mr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VR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Loganathan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Kodaikanal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Branch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Mannavanoor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village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Kodaikanal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1.77 acre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NIL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21.25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18.60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VL - 076</a:t>
            </a:r>
          </a:p>
        </p:txBody>
      </p:sp>
      <p:pic>
        <p:nvPicPr>
          <p:cNvPr id="5152" name="Picture 2" descr="C:\Users\3598506\Desktop\kodai\Loganathan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928688"/>
            <a:ext cx="31718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3" name="Picture 3" descr="C:\Users\3598506\Desktop\kodai\Loganathan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1071563"/>
            <a:ext cx="31432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34BCEF-8938-44C2-98F2-8E39E0CB29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77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 algn="ctr">
              <a:buNone/>
              <a:defRPr/>
            </a:pPr>
            <a:r>
              <a:rPr lang="en-US" sz="2000" dirty="0"/>
              <a:t>              VACANT LAND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6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KOTTUCHERRY,KARAIKAL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33786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506.79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/>
              <a:t> VL - 077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066800"/>
            <a:ext cx="3048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066800"/>
            <a:ext cx="3114675" cy="210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DF6922-21A3-4838-9AAD-A9F31A80DF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35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>
              <a:buNone/>
              <a:defRPr/>
            </a:pPr>
            <a:r>
              <a:rPr lang="en-US" sz="2000" dirty="0"/>
              <a:t>                   VACANT LAND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6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V.O.C NAGAR KOTTUCHERRY,KARAIKAL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1841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12.90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/>
              <a:t>VL- 078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143000"/>
            <a:ext cx="5029200" cy="206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AD37C6-B87A-4714-91E1-818341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26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 algn="ctr">
              <a:buNone/>
              <a:defRPr/>
            </a:pPr>
            <a:r>
              <a:rPr lang="en-US" sz="2000" dirty="0"/>
              <a:t>              VACANT LAND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6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V.O.C NAGAR KOTTUCHERRY,KARAIKAL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2411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16.90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/>
              <a:t>VL - 079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1066800"/>
            <a:ext cx="5257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B58C42-0C4D-47B1-BE34-62C7C9E158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>
                <a:solidFill>
                  <a:schemeClr val="tx1"/>
                </a:solidFill>
                <a:effectLst/>
              </a:rPr>
              <a:t>                   VACANT LAND</a:t>
            </a:r>
            <a:br>
              <a:rPr lang="en-US" sz="2000" b="1" dirty="0">
                <a:solidFill>
                  <a:schemeClr val="tx1"/>
                </a:solidFill>
                <a:effectLst/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347689"/>
              </p:ext>
            </p:extLst>
          </p:nvPr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KILLIYUR VILLAGE , YERCAUD, SALEM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2844.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42.65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76201" y="1583530"/>
            <a:ext cx="1423968" cy="626269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- 044</a:t>
            </a:r>
          </a:p>
        </p:txBody>
      </p:sp>
      <p:pic>
        <p:nvPicPr>
          <p:cNvPr id="10" name="Picture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1" y="785794"/>
            <a:ext cx="3500462" cy="2582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785794"/>
            <a:ext cx="350046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AC3C3B-85E2-416C-9A27-54FDC7A5D8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27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 algn="ctr">
              <a:buNone/>
              <a:defRPr/>
            </a:pPr>
            <a:r>
              <a:rPr lang="en-US" sz="2000" dirty="0"/>
              <a:t>            VACANT LAND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6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KOTTUCHERRY,KARAIKAL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Acre 58 ½ Cents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Rs.91.70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/>
              <a:t>VL - 080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447800"/>
            <a:ext cx="5105400" cy="169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800306-A3E5-4200-B71F-601B2492C8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1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6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KOTTUCHERRY,KARAIKAL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Hect</a:t>
                      </a: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37 Are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26.00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277736" y="1570196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/>
              <a:t>VL - 081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990600"/>
            <a:ext cx="4419600" cy="222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FE49684-8E52-4E43-983B-58A3CF638D43}"/>
              </a:ext>
            </a:extLst>
          </p:cNvPr>
          <p:cNvSpPr txBox="1">
            <a:spLocks/>
          </p:cNvSpPr>
          <p:nvPr/>
        </p:nvSpPr>
        <p:spPr>
          <a:xfrm>
            <a:off x="2971800" y="223017"/>
            <a:ext cx="3200400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25000" lnSpcReduction="2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  <a:defRPr/>
            </a:pPr>
            <a:r>
              <a:rPr lang="en-US" sz="9600" dirty="0">
                <a:solidFill>
                  <a:schemeClr val="tx1"/>
                </a:solidFill>
              </a:rPr>
              <a:t>   VACANT LAND</a:t>
            </a:r>
            <a:br>
              <a:rPr lang="en-US" sz="96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2E61ECA-74A3-478E-84A9-2C327E27B5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77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 algn="ctr">
              <a:buNone/>
              <a:defRPr/>
            </a:pPr>
            <a:r>
              <a:rPr lang="en-US" sz="2000" dirty="0"/>
              <a:t>                 VACANT LAND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6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THARANGAMBADI,NAGAPATTINAM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 Acre 166 2/3 </a:t>
                      </a: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26.00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/>
              <a:t>VL - 082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838201"/>
            <a:ext cx="4724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7BEFA5-138D-419C-A0BA-B020E4330E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20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>
              <a:buNone/>
              <a:defRPr/>
            </a:pPr>
            <a:r>
              <a:rPr lang="en-US" sz="2000" dirty="0"/>
              <a:t>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65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THIRUNALLAR ,KARAIKAL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2740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6.85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/>
              <a:t>VL - 083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914400"/>
            <a:ext cx="2819400" cy="215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838200"/>
            <a:ext cx="2667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84C399B-3CA3-4BD0-A7E1-FD5AC9741E62}"/>
              </a:ext>
            </a:extLst>
          </p:cNvPr>
          <p:cNvSpPr txBox="1">
            <a:spLocks/>
          </p:cNvSpPr>
          <p:nvPr/>
        </p:nvSpPr>
        <p:spPr>
          <a:xfrm>
            <a:off x="2971800" y="223017"/>
            <a:ext cx="3200400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25000" lnSpcReduction="2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  <a:defRPr/>
            </a:pPr>
            <a:r>
              <a:rPr lang="en-US" sz="9600" dirty="0">
                <a:solidFill>
                  <a:schemeClr val="tx1"/>
                </a:solidFill>
              </a:rPr>
              <a:t>VACANT LAND</a:t>
            </a:r>
            <a:br>
              <a:rPr lang="en-US" sz="96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D4B522-9328-4598-AD18-1F449A7C43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81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VACANT LAND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968640"/>
              </p:ext>
            </p:extLst>
          </p:nvPr>
        </p:nvGraphicFramePr>
        <p:xfrm>
          <a:off x="623886" y="3737876"/>
          <a:ext cx="7948642" cy="2961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87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398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M/s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Maankutty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Agro</a:t>
                      </a:r>
                      <a:r>
                        <a:rPr lang="en-US" sz="2000" b="1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5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BODINAYAKANUR,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2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3600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Vacant Land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7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Rs. 36.00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33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785794"/>
            <a:ext cx="4213236" cy="2706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lowchart: Alternate Process 9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- 045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AE51874-F480-493B-8173-455A7561E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29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MANGO ORCHARD – VACANT LAND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840669"/>
              </p:ext>
            </p:extLst>
          </p:nvPr>
        </p:nvGraphicFramePr>
        <p:xfrm>
          <a:off x="623886" y="3737876"/>
          <a:ext cx="7948642" cy="2961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87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398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SYED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ABDAGIR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5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BODINAYAKANUR,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2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5.64 Ac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+ 5.30 Ac = 10.94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.ft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(Motor Room)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7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Rs.45.12 L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(5.64 Ac) + Rs.42.40 L (5.30 Ac)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33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19200"/>
            <a:ext cx="3082512" cy="19553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219200"/>
            <a:ext cx="2949394" cy="19853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Flowchart: Alternate Process 9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- 046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D036591-04C9-40CF-ADDE-4E0FB98A41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1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VACANT LAND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25" cy="3382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90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Sivagangai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2073 cents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16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1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82.90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07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FSV  Rs 62.10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231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 VL - 047</a:t>
            </a:r>
          </a:p>
        </p:txBody>
      </p:sp>
      <p:pic>
        <p:nvPicPr>
          <p:cNvPr id="12320" name="Picture 33" descr="C:\Users\3673972\Pictures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500063"/>
            <a:ext cx="376237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651764-AF3A-4F3F-830D-3571714465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29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VACANT LAND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25" cy="3382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90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Sivagangai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3474 cents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16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1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138.90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07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FSV  Rs 111.00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333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 VL - 048</a:t>
            </a:r>
          </a:p>
        </p:txBody>
      </p:sp>
      <p:pic>
        <p:nvPicPr>
          <p:cNvPr id="13344" name="Picture 33" descr="C:\Users\3673972\Pictures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00063"/>
            <a:ext cx="35004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62F4D-865F-4E89-8A6A-C9B8594D5C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64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</a:rPr>
              <a:t>VACANT LAND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25" cy="3382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90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Kanyakumari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- </a:t>
                      </a:r>
                      <a:r>
                        <a:rPr lang="en-US" sz="2000" b="1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Chiramadam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38.606 cents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16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1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9.65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07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FSV  Rs 8.68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43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 VL- 049</a:t>
            </a:r>
          </a:p>
        </p:txBody>
      </p:sp>
      <p:pic>
        <p:nvPicPr>
          <p:cNvPr id="14368" name="Picture 33" descr="C:\Users\3673972\Pictures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785813"/>
            <a:ext cx="3143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34" descr="C:\Users\3673972\Pictures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500063"/>
            <a:ext cx="3071812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0" name="Picture 35" descr="C:\Users\3673972\Pictures\Untitl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928813"/>
            <a:ext cx="30718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9D4C082-BCA3-4B77-907E-3025875B8D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45232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208</TotalTime>
  <Words>1445</Words>
  <Application>Microsoft Office PowerPoint</Application>
  <PresentationFormat>On-screen Show (4:3)</PresentationFormat>
  <Paragraphs>618</Paragraphs>
  <Slides>43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Slipstream</vt:lpstr>
      <vt:lpstr>VACANT LAND   </vt:lpstr>
      <vt:lpstr>VACANT LAND   </vt:lpstr>
      <vt:lpstr>VACANT LAND   </vt:lpstr>
      <vt:lpstr>                   VACANT LAND     </vt:lpstr>
      <vt:lpstr>PowerPoint Presentation</vt:lpstr>
      <vt:lpstr>PowerPoint Presentation</vt:lpstr>
      <vt:lpstr>VACANT LAND    </vt:lpstr>
      <vt:lpstr>VACANT LAND    </vt:lpstr>
      <vt:lpstr>VACANT LAND    </vt:lpstr>
      <vt:lpstr>VACANT LAND    </vt:lpstr>
      <vt:lpstr>      VACANT  LAND </vt:lpstr>
      <vt:lpstr>      VACANT LAND</vt:lpstr>
      <vt:lpstr>             VACANT LAND</vt:lpstr>
      <vt:lpstr>                      VACANT LAND</vt:lpstr>
      <vt:lpstr>VACANT LAND    </vt:lpstr>
      <vt:lpstr>VACANT LAND    </vt:lpstr>
      <vt:lpstr>VACANT LAND    </vt:lpstr>
      <vt:lpstr>VACANT LAND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VACANT  LAND   </vt:lpstr>
      <vt:lpstr>VACANT LAND    </vt:lpstr>
      <vt:lpstr>VACANT LAND    </vt:lpstr>
      <vt:lpstr>VACANT LAND    </vt:lpstr>
      <vt:lpstr>VACANT LAND    </vt:lpstr>
      <vt:lpstr>VACANT LAND    </vt:lpstr>
      <vt:lpstr>VACANT LAND</vt:lpstr>
      <vt:lpstr>VACANT LAND    </vt:lpstr>
      <vt:lpstr>VACANT LAND    </vt:lpstr>
      <vt:lpstr>VACANT LAND    </vt:lpstr>
      <vt:lpstr>PowerPoint Presentation</vt:lpstr>
      <vt:lpstr>VACANT LAND    </vt:lpstr>
      <vt:lpstr>              VACANT LAND</vt:lpstr>
      <vt:lpstr>                   VACANT LAND </vt:lpstr>
      <vt:lpstr>              VACANT LAND </vt:lpstr>
      <vt:lpstr>            VACANT LAND </vt:lpstr>
      <vt:lpstr>PowerPoint Presentation</vt:lpstr>
      <vt:lpstr>                 VACANT LAND 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    </dc:title>
  <dc:creator>Santhanakrishnan K</dc:creator>
  <cp:lastModifiedBy>Santhanakrishnan K</cp:lastModifiedBy>
  <cp:revision>30</cp:revision>
  <dcterms:created xsi:type="dcterms:W3CDTF">2006-08-16T00:00:00Z</dcterms:created>
  <dcterms:modified xsi:type="dcterms:W3CDTF">2018-08-23T09:25:31Z</dcterms:modified>
</cp:coreProperties>
</file>